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5" r:id="rId2"/>
    <p:sldId id="310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7" r:id="rId11"/>
    <p:sldId id="330" r:id="rId12"/>
    <p:sldId id="331" r:id="rId13"/>
    <p:sldId id="332" r:id="rId14"/>
    <p:sldId id="333" r:id="rId15"/>
    <p:sldId id="322" r:id="rId16"/>
    <p:sldId id="323" r:id="rId17"/>
    <p:sldId id="326" r:id="rId18"/>
    <p:sldId id="328" r:id="rId19"/>
    <p:sldId id="329" r:id="rId20"/>
    <p:sldId id="324" r:id="rId21"/>
    <p:sldId id="334" r:id="rId22"/>
    <p:sldId id="335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25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09" autoAdjust="0"/>
  </p:normalViewPr>
  <p:slideViewPr>
    <p:cSldViewPr showGuides="1">
      <p:cViewPr varScale="1">
        <p:scale>
          <a:sx n="80" d="100"/>
          <a:sy n="80" d="100"/>
        </p:scale>
        <p:origin x="782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alteryx.com/Documentation/Alteryx%20Server%20Quick%20Start%20Guide.pdf" TargetMode="External"/><Relationship Id="rId2" Type="http://schemas.openxmlformats.org/officeDocument/2006/relationships/hyperlink" Target="https://www.datacamp.com/blog/what-is-alteryx-introductory-guid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lteryx.com/products/capabiliti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Pooja Singh</a:t>
            </a:r>
          </a:p>
          <a:p>
            <a:r>
              <a:rPr lang="it-IT" dirty="0"/>
              <a:t>Prabesh ADhikari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A664-D74A-9760-9C01-D96B09A6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71"/>
            <a:ext cx="12188825" cy="5201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15D9F-03FF-1CCB-F759-F5F3DE81F244}"/>
              </a:ext>
            </a:extLst>
          </p:cNvPr>
          <p:cNvSpPr txBox="1"/>
          <p:nvPr/>
        </p:nvSpPr>
        <p:spPr>
          <a:xfrm>
            <a:off x="2436812" y="6248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alteryx.com</a:t>
            </a:r>
          </a:p>
        </p:txBody>
      </p:sp>
    </p:spTree>
    <p:extLst>
      <p:ext uri="{BB962C8B-B14F-4D97-AF65-F5344CB8AC3E}">
        <p14:creationId xmlns:p14="http://schemas.microsoft.com/office/powerpoint/2010/main" val="32191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Capabilities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9D2EF-1699-D652-EA49-A0175BE2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752600"/>
            <a:ext cx="8154538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5E665-43F1-CAA6-390F-F6650FE4D8B5}"/>
              </a:ext>
            </a:extLst>
          </p:cNvPr>
          <p:cNvSpPr txBox="1"/>
          <p:nvPr/>
        </p:nvSpPr>
        <p:spPr>
          <a:xfrm>
            <a:off x="2741612" y="52578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</a:t>
            </a:r>
            <a:r>
              <a:rPr lang="en-US" dirty="0">
                <a:sym typeface="Wingdings" panose="05000000000000000000" pitchFamily="2" charset="2"/>
              </a:rPr>
              <a:t> Extract, Transform, Load </a:t>
            </a:r>
          </a:p>
          <a:p>
            <a:r>
              <a:rPr lang="en-US" dirty="0"/>
              <a:t>ETL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Executive Leadership Team</a:t>
            </a:r>
          </a:p>
        </p:txBody>
      </p:sp>
    </p:spTree>
    <p:extLst>
      <p:ext uri="{BB962C8B-B14F-4D97-AF65-F5344CB8AC3E}">
        <p14:creationId xmlns:p14="http://schemas.microsoft.com/office/powerpoint/2010/main" val="220851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Capabilities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62020-4ACF-8E5E-E4BF-893FD051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68" y="2161860"/>
            <a:ext cx="849748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Capabilities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52786-C963-E4B4-4C46-15185C8B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1" y="2052445"/>
            <a:ext cx="884043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Capabilities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0D0D7-469C-13B0-BEB8-C76BC116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43" y="2066735"/>
            <a:ext cx="833553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Increased efficiency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Improved data quality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Cost savings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29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Real-world scenarios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Retail, finance, healthcare, marketing, etc.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/>
              <a:t>Data analysts, Business analysts, Data scientists</a:t>
            </a:r>
            <a:r>
              <a:rPr lang="en-US" sz="2800"/>
              <a:t>, etc. </a:t>
            </a:r>
            <a:r>
              <a:rPr lang="en-US" sz="2800" dirty="0"/>
              <a:t>uses BI</a:t>
            </a:r>
          </a:p>
        </p:txBody>
      </p:sp>
    </p:spTree>
    <p:extLst>
      <p:ext uri="{BB962C8B-B14F-4D97-AF65-F5344CB8AC3E}">
        <p14:creationId xmlns:p14="http://schemas.microsoft.com/office/powerpoint/2010/main" val="49956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3342-5B71-3925-503D-1416843D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0EBFC-AD64-01A6-164D-790213CE0E49}"/>
              </a:ext>
            </a:extLst>
          </p:cNvPr>
          <p:cNvSpPr txBox="1"/>
          <p:nvPr/>
        </p:nvSpPr>
        <p:spPr>
          <a:xfrm>
            <a:off x="1522413" y="2438400"/>
            <a:ext cx="7848599" cy="251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D00DA-61C9-ECDB-A547-2D24F6B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7141"/>
            <a:ext cx="1031701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Customer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FD9B-A68F-F202-4FAF-4F9D018F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24000"/>
            <a:ext cx="4934639" cy="4915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9EB7F-7FAE-D5F9-5C27-9A4B762F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1524000"/>
            <a:ext cx="487680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83895"/>
            <a:ext cx="9144001" cy="1143000"/>
          </a:xfrm>
        </p:spPr>
        <p:txBody>
          <a:bodyPr/>
          <a:lstStyle/>
          <a:p>
            <a:pPr algn="ctr"/>
            <a:r>
              <a:rPr lang="en-US" dirty="0"/>
              <a:t>Customer 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1C161-0172-2143-C7E5-55D824DA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12" y="1523999"/>
            <a:ext cx="5068007" cy="4915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B5F8F-AB78-D474-1F12-8944ABC1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523998"/>
            <a:ext cx="4724400" cy="49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8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of business analytics</a:t>
            </a:r>
          </a:p>
          <a:p>
            <a:pPr algn="just"/>
            <a:r>
              <a:rPr lang="en-US" dirty="0"/>
              <a:t>Cumulative outcome of organization's data, software, infrastructure, business process and human intuition in the form of reports, dashboards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Powerful platform for making sense of data, automating workflows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User friendly, advanced features, and ability to handle large data sets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36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Installation Quick Guide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4B51B-DD73-E21B-14EA-DBAF671F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2209800"/>
            <a:ext cx="832601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FF9E0-CED7-880D-AFDF-ACAA81F6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09154"/>
            <a:ext cx="8564170" cy="2838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771D2-0634-9F7B-1410-73BF5E7D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3048000"/>
            <a:ext cx="860227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FA2A38-5538-663D-88E8-ABFD16FF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58" y="1219200"/>
            <a:ext cx="919290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4BBB1-084A-2684-0512-6D5CF4E2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447800"/>
            <a:ext cx="884043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3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90D9F2-3FB1-A229-A6AE-DF329B5F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609600"/>
            <a:ext cx="8849960" cy="260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FFC9A-AC18-BF50-74F6-C4032778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3733800"/>
            <a:ext cx="884996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88A35-3F76-FAA6-5177-C8E024FE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748" y="675891"/>
            <a:ext cx="862132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78B1-DEC7-A042-352E-226C8ADC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704470"/>
            <a:ext cx="813548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7F33E2-A3DE-DF3D-C112-32D078A3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54" y="1614234"/>
            <a:ext cx="782111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73266-239B-12FE-6968-9B7A1FE3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33" y="823549"/>
            <a:ext cx="830695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Concerned with how insights are consumed or delivered to support decision  making</a:t>
            </a:r>
          </a:p>
          <a:p>
            <a:pPr algn="just"/>
            <a:r>
              <a:rPr lang="en-US" dirty="0"/>
              <a:t>Uses historical data to understand and make decisions on current business operations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13467"/>
            <a:ext cx="4416552" cy="762000"/>
          </a:xfrm>
        </p:spPr>
        <p:txBody>
          <a:bodyPr/>
          <a:lstStyle/>
          <a:p>
            <a:r>
              <a:rPr lang="en-US" dirty="0"/>
              <a:t>Business Analytics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Process of finding insights</a:t>
            </a:r>
          </a:p>
          <a:p>
            <a:r>
              <a:rPr lang="en-US" dirty="0"/>
              <a:t> Tends to used data to predict future trends and </a:t>
            </a:r>
            <a:r>
              <a:rPr lang="en-US" dirty="0" err="1"/>
              <a:t>opportunites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286D-35B7-2F2C-6418-D76FC12B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57639-1AD3-C705-6EE5-8EF0F84BF9E6}"/>
              </a:ext>
            </a:extLst>
          </p:cNvPr>
          <p:cNvSpPr txBox="1"/>
          <p:nvPr/>
        </p:nvSpPr>
        <p:spPr>
          <a:xfrm>
            <a:off x="1598612" y="22860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https://www.alteryx.com/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https://www.datacamp.com/blog/what-is-alteryx-introductory-guide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https://downloads.alteryx.com/Documentation/Alteryx%20Server%20Quick%20Start%20Guide.pdf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https://www.alteryx.com/products/capabilities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https://www.alteryx.com/resources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Points of consider for choosing 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6705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features depending on industry, specialization and target market</a:t>
            </a:r>
          </a:p>
          <a:p>
            <a:pPr lvl="1"/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 form other customers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 or free trial to evaluate suitability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 Vendors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670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Qlik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Tableau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Sisense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Domo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MS Power BI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Looker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/>
              <a:t>Zoho</a:t>
            </a:r>
            <a:r>
              <a:rPr lang="en-US" sz="2400" dirty="0"/>
              <a:t>  Analytics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Alteryx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027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Alteryx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670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American based computer software company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Products used for data science and analytics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Software designed to make advanced analytics automation accessible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Perform complex tasks such as predictive modelling, geospatial analysis and advance reporting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Primarily focused on advanced analytics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3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Data Blending: combining data from multiple sources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Predictive analysis: using machine learning algorithms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Reporting and visualization: interactive dashboards and reports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894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it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Follows a drag  and drop design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Selecting tools for connecting together in a logical flow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Uses Alteryx Designer, a intuitive visual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87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80BDA-627D-87CE-BABB-A079CE846607}"/>
              </a:ext>
            </a:extLst>
          </p:cNvPr>
          <p:cNvSpPr txBox="1"/>
          <p:nvPr/>
        </p:nvSpPr>
        <p:spPr>
          <a:xfrm>
            <a:off x="2284412" y="2133600"/>
            <a:ext cx="8839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Data Analytics Automation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Data Presentation Capabilities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Automated Workflows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Predictive modelling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Geospatial Analysis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 User Friendly Interface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64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96</TotalTime>
  <Words>397</Words>
  <Application>Microsoft Office PowerPoint</Application>
  <PresentationFormat>Custom</PresentationFormat>
  <Paragraphs>81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Corbel</vt:lpstr>
      <vt:lpstr>Wingdings</vt:lpstr>
      <vt:lpstr>Digital Blue Tunnel 16x9</vt:lpstr>
      <vt:lpstr>Business Intelligence</vt:lpstr>
      <vt:lpstr>What is BI?</vt:lpstr>
      <vt:lpstr>PowerPoint Presentation</vt:lpstr>
      <vt:lpstr>Points of consider for choosing BI</vt:lpstr>
      <vt:lpstr>BI Vendors</vt:lpstr>
      <vt:lpstr>Alteryx</vt:lpstr>
      <vt:lpstr>Key Function</vt:lpstr>
      <vt:lpstr>How it works</vt:lpstr>
      <vt:lpstr>Core Features</vt:lpstr>
      <vt:lpstr>PowerPoint Presentation</vt:lpstr>
      <vt:lpstr>Capabilities</vt:lpstr>
      <vt:lpstr>Capabilities</vt:lpstr>
      <vt:lpstr>Capabilities</vt:lpstr>
      <vt:lpstr>Capabilities</vt:lpstr>
      <vt:lpstr>Benefits</vt:lpstr>
      <vt:lpstr>Use Cases</vt:lpstr>
      <vt:lpstr>PowerPoint Presentation</vt:lpstr>
      <vt:lpstr>Customer Stories</vt:lpstr>
      <vt:lpstr>Customer Stories</vt:lpstr>
      <vt:lpstr>Conclusion</vt:lpstr>
      <vt:lpstr>Installation Quick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Prabesh Adhikari</dc:creator>
  <cp:lastModifiedBy>Prabesh Adhikari</cp:lastModifiedBy>
  <cp:revision>43</cp:revision>
  <dcterms:created xsi:type="dcterms:W3CDTF">2024-04-02T00:53:18Z</dcterms:created>
  <dcterms:modified xsi:type="dcterms:W3CDTF">2024-04-08T16:05:27Z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